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66" r:id="rId7"/>
    <p:sldId id="258" r:id="rId8"/>
    <p:sldId id="262" r:id="rId9"/>
    <p:sldId id="260" r:id="rId10"/>
    <p:sldId id="259" r:id="rId11"/>
    <p:sldId id="261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2483"/>
    <a:srgbClr val="293355"/>
    <a:srgbClr val="D4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7"/>
  </p:normalViewPr>
  <p:slideViewPr>
    <p:cSldViewPr snapToGrid="0">
      <p:cViewPr>
        <p:scale>
          <a:sx n="68" d="100"/>
          <a:sy n="68" d="100"/>
        </p:scale>
        <p:origin x="1888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683CD3-96A2-2F46-9E0D-CF86C22DFD5A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000022-4E1E-D641-8D7A-B2D6910053F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21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000022-4E1E-D641-8D7A-B2D6910053F1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9393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Klikken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F4614-B3EE-7146-9FDF-C04B71C17806}" type="datetimeFigureOut">
              <a:rPr lang="nl-NL" smtClean="0"/>
              <a:t>11-12-17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6895A-4D59-9540-8830-F31E4A1472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6" Type="http://schemas.openxmlformats.org/officeDocument/2006/relationships/image" Target="../media/image3.png"/><Relationship Id="rId7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4" Type="http://schemas.microsoft.com/office/2007/relationships/hdphoto" Target="../media/hdphoto6.wdp"/><Relationship Id="rId5" Type="http://schemas.microsoft.com/office/2007/relationships/hdphoto" Target="../media/hdphoto10.wdp"/><Relationship Id="rId6" Type="http://schemas.openxmlformats.org/officeDocument/2006/relationships/image" Target="../media/image5.png"/><Relationship Id="rId7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png"/><Relationship Id="rId5" Type="http://schemas.microsoft.com/office/2007/relationships/hdphoto" Target="../media/hdphoto3.wdp"/><Relationship Id="rId6" Type="http://schemas.openxmlformats.org/officeDocument/2006/relationships/image" Target="../media/image3.png"/><Relationship Id="rId7" Type="http://schemas.microsoft.com/office/2007/relationships/hdphoto" Target="../media/hdphoto7.wdp"/><Relationship Id="rId8" Type="http://schemas.microsoft.com/office/2007/relationships/hdphoto" Target="../media/hdphoto8.wdp"/><Relationship Id="rId9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microsoft.com/office/2007/relationships/hdphoto" Target="../media/hdphoto5.wdp"/><Relationship Id="rId7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microsoft.com/office/2007/relationships/hdphoto" Target="../media/hdphoto4.wdp"/><Relationship Id="rId7" Type="http://schemas.microsoft.com/office/2007/relationships/hdphoto" Target="../media/hdphoto5.wdp"/><Relationship Id="rId8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microsoft.com/office/2007/relationships/hdphoto" Target="../media/hdphoto7.wdp"/><Relationship Id="rId7" Type="http://schemas.microsoft.com/office/2007/relationships/hdphoto" Target="../media/hdphoto8.wdp"/><Relationship Id="rId8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8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8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9.wdp"/><Relationship Id="rId6" Type="http://schemas.microsoft.com/office/2007/relationships/hdphoto" Target="../media/hdphoto6.wdp"/><Relationship Id="rId7" Type="http://schemas.microsoft.com/office/2007/relationships/hdphoto" Target="../media/hdphoto10.wdp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912" y="336103"/>
            <a:ext cx="8232523" cy="570689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74644" y="540416"/>
            <a:ext cx="2557669" cy="2436841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9097318" y="5123817"/>
            <a:ext cx="1289676" cy="12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10076158" y="4965606"/>
            <a:ext cx="1653811" cy="157568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1174084" y="633905"/>
            <a:ext cx="1055161" cy="1005314"/>
          </a:xfrm>
          <a:prstGeom prst="rect">
            <a:avLst/>
          </a:prstGeom>
        </p:spPr>
      </p:pic>
      <p:cxnSp>
        <p:nvCxnSpPr>
          <p:cNvPr id="25" name="Rechte verbindingslijn 24"/>
          <p:cNvCxnSpPr/>
          <p:nvPr/>
        </p:nvCxnSpPr>
        <p:spPr>
          <a:xfrm>
            <a:off x="2282986" y="4141905"/>
            <a:ext cx="7540487" cy="0"/>
          </a:xfrm>
          <a:prstGeom prst="line">
            <a:avLst/>
          </a:prstGeom>
          <a:ln w="47625">
            <a:solidFill>
              <a:srgbClr val="2933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/>
          <p:cNvSpPr txBox="1"/>
          <p:nvPr/>
        </p:nvSpPr>
        <p:spPr>
          <a:xfrm>
            <a:off x="2523241" y="3711018"/>
            <a:ext cx="35578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>
                <a:solidFill>
                  <a:srgbClr val="293355"/>
                </a:solidFill>
                <a:latin typeface="Myriad Pro" charset="0"/>
                <a:ea typeface="Myriad Pro" charset="0"/>
                <a:cs typeface="Myriad Pro" charset="0"/>
              </a:rPr>
              <a:t>Investering BAAS platform</a:t>
            </a:r>
          </a:p>
        </p:txBody>
      </p:sp>
      <p:sp>
        <p:nvSpPr>
          <p:cNvPr id="27" name="Boog 26"/>
          <p:cNvSpPr/>
          <p:nvPr/>
        </p:nvSpPr>
        <p:spPr>
          <a:xfrm rot="6972361">
            <a:off x="-3313451" y="-6912751"/>
            <a:ext cx="15168288" cy="10885465"/>
          </a:xfrm>
          <a:prstGeom prst="arc">
            <a:avLst/>
          </a:prstGeom>
          <a:ln w="47625">
            <a:solidFill>
              <a:srgbClr val="662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Rechthoek 28"/>
          <p:cNvSpPr/>
          <p:nvPr/>
        </p:nvSpPr>
        <p:spPr>
          <a:xfrm>
            <a:off x="713507" y="5275121"/>
            <a:ext cx="1559088" cy="872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Tekstvak 29"/>
          <p:cNvSpPr txBox="1"/>
          <p:nvPr/>
        </p:nvSpPr>
        <p:spPr>
          <a:xfrm rot="18638821">
            <a:off x="6231279" y="2345515"/>
            <a:ext cx="3056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>
                <a:solidFill>
                  <a:srgbClr val="662483"/>
                </a:solidFill>
                <a:latin typeface="Myriad Pro" charset="0"/>
                <a:ea typeface="Myriad Pro" charset="0"/>
                <a:cs typeface="Myriad Pro" charset="0"/>
              </a:rPr>
              <a:t>Opbrengsten BAAS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64077" r="14271" b="-1"/>
          <a:stretch/>
        </p:blipFill>
        <p:spPr>
          <a:xfrm>
            <a:off x="8686484" y="-526608"/>
            <a:ext cx="2557669" cy="192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50" t="9773" b="16123"/>
          <a:stretch/>
        </p:blipFill>
        <p:spPr>
          <a:xfrm>
            <a:off x="9930344" y="1"/>
            <a:ext cx="2261656" cy="6858000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/>
        </p:nvPicPr>
        <p:blipFill rotWithShape="1">
          <a:blip r:embed="rId3"/>
          <a:srcRect r="3631"/>
          <a:stretch/>
        </p:blipFill>
        <p:spPr>
          <a:xfrm>
            <a:off x="-6285" y="0"/>
            <a:ext cx="9923171" cy="685800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 b="9906"/>
          <a:stretch/>
        </p:blipFill>
        <p:spPr>
          <a:xfrm>
            <a:off x="6989042" y="4951431"/>
            <a:ext cx="2557669" cy="190657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961714" y="416291"/>
            <a:ext cx="1653811" cy="157568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sharpenSoften amount="1000"/>
                    </a14:imgEffect>
                    <a14:imgEffect>
                      <a14:brightnessContrast bright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1170085" y="5223225"/>
            <a:ext cx="1445440" cy="1377156"/>
          </a:xfrm>
          <a:prstGeom prst="rect">
            <a:avLst/>
          </a:prstGeom>
        </p:spPr>
      </p:pic>
      <p:sp>
        <p:nvSpPr>
          <p:cNvPr id="8" name="Afgeronde rechthoek 7"/>
          <p:cNvSpPr/>
          <p:nvPr/>
        </p:nvSpPr>
        <p:spPr>
          <a:xfrm>
            <a:off x="7342970" y="658400"/>
            <a:ext cx="3685997" cy="2116784"/>
          </a:xfrm>
          <a:prstGeom prst="roundRect">
            <a:avLst/>
          </a:prstGeom>
          <a:solidFill>
            <a:srgbClr val="662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Boog 8"/>
          <p:cNvSpPr/>
          <p:nvPr/>
        </p:nvSpPr>
        <p:spPr>
          <a:xfrm rot="18753277">
            <a:off x="6093842" y="1936415"/>
            <a:ext cx="1790401" cy="912450"/>
          </a:xfrm>
          <a:prstGeom prst="arc">
            <a:avLst/>
          </a:prstGeom>
          <a:ln w="38100">
            <a:solidFill>
              <a:srgbClr val="66248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kstvak 9"/>
          <p:cNvSpPr txBox="1"/>
          <p:nvPr/>
        </p:nvSpPr>
        <p:spPr>
          <a:xfrm>
            <a:off x="7726602" y="931962"/>
            <a:ext cx="2952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Vragen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? </a:t>
            </a:r>
          </a:p>
          <a:p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Deze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zal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je nu nog even </a:t>
            </a:r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aan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mij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moeten</a:t>
            </a:r>
            <a:r>
              <a:rPr lang="en-US" sz="2400" dirty="0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stellen</a:t>
            </a:r>
            <a:endParaRPr lang="nl-NL" sz="2400" dirty="0">
              <a:solidFill>
                <a:schemeClr val="bg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  <p:grpSp>
        <p:nvGrpSpPr>
          <p:cNvPr id="18" name="Groeperen 17"/>
          <p:cNvGrpSpPr/>
          <p:nvPr/>
        </p:nvGrpSpPr>
        <p:grpSpPr>
          <a:xfrm>
            <a:off x="7342970" y="3009093"/>
            <a:ext cx="4250666" cy="932763"/>
            <a:chOff x="8176991" y="5580630"/>
            <a:chExt cx="4250666" cy="932763"/>
          </a:xfrm>
        </p:grpSpPr>
        <p:sp>
          <p:nvSpPr>
            <p:cNvPr id="16" name="Afgeronde rechthoek 15"/>
            <p:cNvSpPr/>
            <p:nvPr/>
          </p:nvSpPr>
          <p:spPr>
            <a:xfrm>
              <a:off x="8176991" y="5580630"/>
              <a:ext cx="3685997" cy="932763"/>
            </a:xfrm>
            <a:prstGeom prst="roundRect">
              <a:avLst/>
            </a:prstGeom>
            <a:solidFill>
              <a:srgbClr val="D48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7" name="Tekstvak 16"/>
            <p:cNvSpPr txBox="1"/>
            <p:nvPr/>
          </p:nvSpPr>
          <p:spPr>
            <a:xfrm>
              <a:off x="8485875" y="5816180"/>
              <a:ext cx="39417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Arti</a:t>
              </a:r>
              <a:r>
                <a:rPr lang="en-US" sz="2400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en-US" sz="2400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Nokhai</a:t>
              </a:r>
              <a:r>
                <a:rPr lang="en-US" sz="2400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 -  AI fan! </a:t>
              </a:r>
              <a:endParaRPr lang="nl-NL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3" b="16123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994562" y="434278"/>
            <a:ext cx="2557669" cy="2436841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709388" y="5282317"/>
            <a:ext cx="1653811" cy="1575683"/>
          </a:xfrm>
          <a:prstGeom prst="rect">
            <a:avLst/>
          </a:prstGeom>
        </p:spPr>
      </p:pic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70728" y="445828"/>
            <a:ext cx="1055161" cy="1005314"/>
          </a:xfrm>
          <a:prstGeom prst="rect">
            <a:avLst/>
          </a:prstGeom>
        </p:spPr>
      </p:pic>
      <p:pic>
        <p:nvPicPr>
          <p:cNvPr id="16" name="Afbeelding 1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1398308" y="1040958"/>
            <a:ext cx="4369076" cy="2313431"/>
            <a:chOff x="1398308" y="1040958"/>
            <a:chExt cx="4369076" cy="2313431"/>
          </a:xfrm>
        </p:grpSpPr>
        <p:sp>
          <p:nvSpPr>
            <p:cNvPr id="9" name="Afgeronde rechthoek 8"/>
            <p:cNvSpPr/>
            <p:nvPr/>
          </p:nvSpPr>
          <p:spPr>
            <a:xfrm>
              <a:off x="1398308" y="1040958"/>
              <a:ext cx="4369076" cy="2313431"/>
            </a:xfrm>
            <a:prstGeom prst="roundRect">
              <a:avLst/>
            </a:prstGeom>
            <a:solidFill>
              <a:srgbClr val="D48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5" name="Tekstvak 4"/>
            <p:cNvSpPr txBox="1"/>
            <p:nvPr/>
          </p:nvSpPr>
          <p:spPr>
            <a:xfrm>
              <a:off x="1679294" y="1287685"/>
              <a:ext cx="3795713" cy="153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nl-NL" sz="4000" b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80% </a:t>
              </a:r>
            </a:p>
            <a:p>
              <a:pPr algn="r"/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of customer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interactions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can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be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resolved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by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well-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designed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chatbots </a:t>
              </a:r>
              <a:r>
                <a:rPr lang="nl-NL" i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- Accenture</a:t>
              </a:r>
              <a:endParaRPr lang="nl-NL" i="1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  <p:grpSp>
        <p:nvGrpSpPr>
          <p:cNvPr id="20" name="Groeperen 19"/>
          <p:cNvGrpSpPr/>
          <p:nvPr/>
        </p:nvGrpSpPr>
        <p:grpSpPr>
          <a:xfrm>
            <a:off x="1398308" y="3756727"/>
            <a:ext cx="4369076" cy="2313431"/>
            <a:chOff x="1398308" y="3756727"/>
            <a:chExt cx="4369076" cy="2313431"/>
          </a:xfrm>
        </p:grpSpPr>
        <p:sp>
          <p:nvSpPr>
            <p:cNvPr id="11" name="Afgeronde rechthoek 10"/>
            <p:cNvSpPr/>
            <p:nvPr/>
          </p:nvSpPr>
          <p:spPr>
            <a:xfrm>
              <a:off x="1398308" y="3756727"/>
              <a:ext cx="4369076" cy="2313431"/>
            </a:xfrm>
            <a:prstGeom prst="roundRect">
              <a:avLst/>
            </a:prstGeom>
            <a:solidFill>
              <a:srgbClr val="6624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6" name="Tekstvak 5"/>
            <p:cNvSpPr txBox="1"/>
            <p:nvPr/>
          </p:nvSpPr>
          <p:spPr>
            <a:xfrm>
              <a:off x="1679294" y="4006478"/>
              <a:ext cx="3795713" cy="153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nl-NL" sz="4000" b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60% </a:t>
              </a:r>
            </a:p>
            <a:p>
              <a:pPr algn="r"/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of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consumers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want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easier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access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to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self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-serve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solutions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for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customer service </a:t>
              </a:r>
              <a:r>
                <a:rPr lang="nl-NL" i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- </a:t>
              </a:r>
              <a:r>
                <a:rPr lang="nl-NL" i="1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Ovum</a:t>
              </a:r>
              <a:endParaRPr lang="nl-NL" i="1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  <p:grpSp>
        <p:nvGrpSpPr>
          <p:cNvPr id="19" name="Groeperen 18"/>
          <p:cNvGrpSpPr/>
          <p:nvPr/>
        </p:nvGrpSpPr>
        <p:grpSpPr>
          <a:xfrm>
            <a:off x="6275108" y="3756727"/>
            <a:ext cx="4369076" cy="2313431"/>
            <a:chOff x="6275108" y="3756727"/>
            <a:chExt cx="4369076" cy="2313431"/>
          </a:xfrm>
        </p:grpSpPr>
        <p:sp>
          <p:nvSpPr>
            <p:cNvPr id="12" name="Afgeronde rechthoek 11"/>
            <p:cNvSpPr/>
            <p:nvPr/>
          </p:nvSpPr>
          <p:spPr>
            <a:xfrm>
              <a:off x="6275108" y="3756727"/>
              <a:ext cx="4369076" cy="2313431"/>
            </a:xfrm>
            <a:prstGeom prst="roundRect">
              <a:avLst/>
            </a:prstGeom>
            <a:solidFill>
              <a:srgbClr val="D48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7" name="Tekstvak 6"/>
            <p:cNvSpPr txBox="1"/>
            <p:nvPr/>
          </p:nvSpPr>
          <p:spPr>
            <a:xfrm>
              <a:off x="6708494" y="4006478"/>
              <a:ext cx="3795713" cy="153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4000" b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$65B </a:t>
              </a:r>
            </a:p>
            <a:p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of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potential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salary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savings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chatbots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could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create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i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- BI Intelligence (</a:t>
              </a:r>
              <a:r>
                <a:rPr lang="nl-NL" i="1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based</a:t>
              </a:r>
              <a:r>
                <a:rPr lang="nl-NL" i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on McKinsey data) </a:t>
              </a:r>
              <a:endParaRPr lang="nl-NL" i="1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6275108" y="1040958"/>
            <a:ext cx="4369076" cy="2313431"/>
            <a:chOff x="6275108" y="1040958"/>
            <a:chExt cx="4369076" cy="2313431"/>
          </a:xfrm>
        </p:grpSpPr>
        <p:sp>
          <p:nvSpPr>
            <p:cNvPr id="10" name="Afgeronde rechthoek 9"/>
            <p:cNvSpPr/>
            <p:nvPr/>
          </p:nvSpPr>
          <p:spPr>
            <a:xfrm>
              <a:off x="6275108" y="1040958"/>
              <a:ext cx="4369076" cy="2313431"/>
            </a:xfrm>
            <a:prstGeom prst="roundRect">
              <a:avLst/>
            </a:prstGeom>
            <a:solidFill>
              <a:srgbClr val="2933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8" name="Tekstvak 7"/>
            <p:cNvSpPr txBox="1"/>
            <p:nvPr/>
          </p:nvSpPr>
          <p:spPr>
            <a:xfrm>
              <a:off x="6708494" y="1287685"/>
              <a:ext cx="379571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4000" b="1" dirty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5</a:t>
              </a:r>
              <a:r>
                <a:rPr lang="nl-NL" sz="4000" b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0% </a:t>
              </a:r>
            </a:p>
            <a:p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of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enterprises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will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spend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more on chatbots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than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traditional mobile app development </a:t>
              </a:r>
              <a:r>
                <a:rPr lang="nl-NL" dirty="0" err="1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by</a:t>
              </a:r>
              <a:r>
                <a:rPr lang="nl-NL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 2021 </a:t>
              </a:r>
              <a:r>
                <a:rPr lang="nl-NL" i="1" dirty="0" smtClean="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- Gartner</a:t>
              </a:r>
              <a:endParaRPr lang="nl-NL" i="1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5003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44"/>
          <a:stretch/>
        </p:blipFill>
        <p:spPr>
          <a:xfrm>
            <a:off x="347208" y="1199322"/>
            <a:ext cx="9318928" cy="565867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994562" y="434278"/>
            <a:ext cx="2557669" cy="2436841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7733999" y="4790136"/>
            <a:ext cx="1653811" cy="157568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942261" y="1033670"/>
            <a:ext cx="1055161" cy="1005314"/>
          </a:xfrm>
          <a:prstGeom prst="rect">
            <a:avLst/>
          </a:prstGeom>
        </p:spPr>
      </p:pic>
      <p:grpSp>
        <p:nvGrpSpPr>
          <p:cNvPr id="18" name="Groeperen 17"/>
          <p:cNvGrpSpPr/>
          <p:nvPr/>
        </p:nvGrpSpPr>
        <p:grpSpPr>
          <a:xfrm>
            <a:off x="4127327" y="586508"/>
            <a:ext cx="5362586" cy="2195010"/>
            <a:chOff x="4127327" y="586508"/>
            <a:chExt cx="5362586" cy="2195010"/>
          </a:xfrm>
        </p:grpSpPr>
        <p:sp>
          <p:nvSpPr>
            <p:cNvPr id="8" name="Afgeronde rechthoek 7"/>
            <p:cNvSpPr/>
            <p:nvPr/>
          </p:nvSpPr>
          <p:spPr>
            <a:xfrm>
              <a:off x="5023931" y="586508"/>
              <a:ext cx="4465982" cy="1080052"/>
            </a:xfrm>
            <a:prstGeom prst="roundRect">
              <a:avLst/>
            </a:prstGeom>
            <a:solidFill>
              <a:srgbClr val="6624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" name="Boog 10"/>
            <p:cNvSpPr/>
            <p:nvPr/>
          </p:nvSpPr>
          <p:spPr>
            <a:xfrm rot="18101106">
              <a:off x="3688351" y="1430093"/>
              <a:ext cx="1790401" cy="912450"/>
            </a:xfrm>
            <a:prstGeom prst="arc">
              <a:avLst/>
            </a:prstGeom>
            <a:ln w="38100">
              <a:solidFill>
                <a:srgbClr val="66248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Tekstvak 13"/>
            <p:cNvSpPr txBox="1"/>
            <p:nvPr/>
          </p:nvSpPr>
          <p:spPr>
            <a:xfrm>
              <a:off x="5281664" y="895701"/>
              <a:ext cx="36972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240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Waar vind ik de huisstijl?</a:t>
              </a:r>
            </a:p>
          </p:txBody>
        </p:sp>
      </p:grpSp>
      <p:grpSp>
        <p:nvGrpSpPr>
          <p:cNvPr id="19" name="Groeperen 18"/>
          <p:cNvGrpSpPr/>
          <p:nvPr/>
        </p:nvGrpSpPr>
        <p:grpSpPr>
          <a:xfrm>
            <a:off x="4644276" y="2106074"/>
            <a:ext cx="5796481" cy="1657153"/>
            <a:chOff x="4644276" y="2106074"/>
            <a:chExt cx="5796481" cy="1657153"/>
          </a:xfrm>
        </p:grpSpPr>
        <p:sp>
          <p:nvSpPr>
            <p:cNvPr id="9" name="Afgeronde rechthoek 8"/>
            <p:cNvSpPr/>
            <p:nvPr/>
          </p:nvSpPr>
          <p:spPr>
            <a:xfrm>
              <a:off x="5974775" y="2106074"/>
              <a:ext cx="4465982" cy="1080052"/>
            </a:xfrm>
            <a:prstGeom prst="roundRect">
              <a:avLst/>
            </a:prstGeom>
            <a:solidFill>
              <a:srgbClr val="D48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" name="Boog 11"/>
            <p:cNvSpPr/>
            <p:nvPr/>
          </p:nvSpPr>
          <p:spPr>
            <a:xfrm rot="18903592">
              <a:off x="4644276" y="2850777"/>
              <a:ext cx="1790401" cy="912450"/>
            </a:xfrm>
            <a:prstGeom prst="arc">
              <a:avLst/>
            </a:prstGeom>
            <a:ln w="38100">
              <a:solidFill>
                <a:srgbClr val="D481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" name="Tekstvak 14"/>
            <p:cNvSpPr txBox="1"/>
            <p:nvPr/>
          </p:nvSpPr>
          <p:spPr>
            <a:xfrm>
              <a:off x="6254468" y="2251165"/>
              <a:ext cx="36972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240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Hoeveel vrije dagen heb ik nog?</a:t>
              </a:r>
            </a:p>
          </p:txBody>
        </p:sp>
      </p:grpSp>
      <p:grpSp>
        <p:nvGrpSpPr>
          <p:cNvPr id="20" name="Groeperen 19"/>
          <p:cNvGrpSpPr/>
          <p:nvPr/>
        </p:nvGrpSpPr>
        <p:grpSpPr>
          <a:xfrm>
            <a:off x="6426491" y="2804854"/>
            <a:ext cx="4965109" cy="1895683"/>
            <a:chOff x="6426491" y="2804854"/>
            <a:chExt cx="4965109" cy="1895683"/>
          </a:xfrm>
        </p:grpSpPr>
        <p:sp>
          <p:nvSpPr>
            <p:cNvPr id="10" name="Afgeronde rechthoek 9"/>
            <p:cNvSpPr/>
            <p:nvPr/>
          </p:nvSpPr>
          <p:spPr>
            <a:xfrm>
              <a:off x="6925618" y="3620485"/>
              <a:ext cx="4465982" cy="1080052"/>
            </a:xfrm>
            <a:prstGeom prst="roundRect">
              <a:avLst/>
            </a:prstGeom>
            <a:solidFill>
              <a:srgbClr val="2933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" name="Boog 12"/>
            <p:cNvSpPr/>
            <p:nvPr/>
          </p:nvSpPr>
          <p:spPr>
            <a:xfrm rot="7458945">
              <a:off x="5987515" y="3243830"/>
              <a:ext cx="1790401" cy="912450"/>
            </a:xfrm>
            <a:prstGeom prst="arc">
              <a:avLst/>
            </a:prstGeom>
            <a:ln w="38100">
              <a:solidFill>
                <a:srgbClr val="29335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6" name="Tekstvak 15"/>
            <p:cNvSpPr txBox="1"/>
            <p:nvPr/>
          </p:nvSpPr>
          <p:spPr>
            <a:xfrm>
              <a:off x="7183367" y="3759760"/>
              <a:ext cx="36972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240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Ik ben mijn wachtwoord vergeten</a:t>
              </a:r>
              <a:r>
                <a:rPr lang="mr-IN" sz="240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rPr>
                <a:t>…</a:t>
              </a:r>
              <a:endParaRPr lang="nl-NL" sz="240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  <p:pic>
        <p:nvPicPr>
          <p:cNvPr id="17" name="Afbeelding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44" y="434278"/>
            <a:ext cx="10277955" cy="6423722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2723995" y="4264156"/>
            <a:ext cx="2557669" cy="2436841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10290771" y="1126533"/>
            <a:ext cx="1653811" cy="157568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209189" y="5682529"/>
            <a:ext cx="1055161" cy="1005314"/>
          </a:xfrm>
          <a:prstGeom prst="rect">
            <a:avLst/>
          </a:prstGeom>
        </p:spPr>
      </p:pic>
      <p:sp>
        <p:nvSpPr>
          <p:cNvPr id="8" name="Afgeronde rechthoek 7"/>
          <p:cNvSpPr/>
          <p:nvPr/>
        </p:nvSpPr>
        <p:spPr>
          <a:xfrm>
            <a:off x="1224256" y="979744"/>
            <a:ext cx="4725970" cy="1399860"/>
          </a:xfrm>
          <a:prstGeom prst="roundRect">
            <a:avLst/>
          </a:prstGeom>
          <a:solidFill>
            <a:srgbClr val="662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Boog 10"/>
          <p:cNvSpPr/>
          <p:nvPr/>
        </p:nvSpPr>
        <p:spPr>
          <a:xfrm rot="689979">
            <a:off x="4849303" y="1689081"/>
            <a:ext cx="1790401" cy="912450"/>
          </a:xfrm>
          <a:prstGeom prst="arc">
            <a:avLst/>
          </a:prstGeom>
          <a:ln w="38100">
            <a:solidFill>
              <a:srgbClr val="66248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Tekstvak 13"/>
          <p:cNvSpPr txBox="1"/>
          <p:nvPr/>
        </p:nvSpPr>
        <p:spPr>
          <a:xfrm>
            <a:off x="1518114" y="1264175"/>
            <a:ext cx="3941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Ik weet de antwoorden op al jouw ‘routine’ vragen</a:t>
            </a:r>
            <a:r>
              <a:rPr lang="mr-IN" sz="240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…</a:t>
            </a:r>
            <a:r>
              <a:rPr lang="en-US" sz="240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endParaRPr lang="nl-NL" sz="2400">
              <a:solidFill>
                <a:schemeClr val="bg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17" name="Afbeelding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  <p:sp>
        <p:nvSpPr>
          <p:cNvPr id="21" name="Afgeronde rechthoek 20"/>
          <p:cNvSpPr/>
          <p:nvPr/>
        </p:nvSpPr>
        <p:spPr>
          <a:xfrm>
            <a:off x="797385" y="2480734"/>
            <a:ext cx="4725970" cy="1399860"/>
          </a:xfrm>
          <a:prstGeom prst="roundRect">
            <a:avLst/>
          </a:prstGeom>
          <a:solidFill>
            <a:srgbClr val="66248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Tekstvak 21"/>
          <p:cNvSpPr txBox="1"/>
          <p:nvPr/>
        </p:nvSpPr>
        <p:spPr>
          <a:xfrm>
            <a:off x="1048866" y="2770842"/>
            <a:ext cx="3941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Dan </a:t>
            </a:r>
            <a:r>
              <a:rPr lang="en-US" sz="2400" dirty="0" err="1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kan</a:t>
            </a:r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jij</a:t>
            </a:r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aan</a:t>
            </a:r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de slag met </a:t>
            </a:r>
            <a:r>
              <a:rPr lang="en-US" sz="2400" dirty="0" err="1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belangrijke</a:t>
            </a:r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zaken</a:t>
            </a:r>
            <a:r>
              <a:rPr lang="en-US" sz="2400" dirty="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!</a:t>
            </a:r>
            <a:endParaRPr lang="nl-NL" sz="2400" dirty="0">
              <a:solidFill>
                <a:schemeClr val="bg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55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512" y="349355"/>
            <a:ext cx="6760509" cy="4686471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4179121" y="5494204"/>
            <a:ext cx="3697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>
                <a:solidFill>
                  <a:srgbClr val="293355"/>
                </a:solidFill>
                <a:latin typeface="Myriad Pro" charset="0"/>
                <a:ea typeface="Myriad Pro" charset="0"/>
                <a:cs typeface="Myriad Pro" charset="0"/>
              </a:rPr>
              <a:t>Hoe werkt BAAS?</a:t>
            </a:r>
          </a:p>
        </p:txBody>
      </p:sp>
    </p:spTree>
    <p:extLst>
      <p:ext uri="{BB962C8B-B14F-4D97-AF65-F5344CB8AC3E}">
        <p14:creationId xmlns:p14="http://schemas.microsoft.com/office/powerpoint/2010/main" val="153391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344" y="2836609"/>
            <a:ext cx="2612111" cy="181074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17" y="4121426"/>
            <a:ext cx="2361295" cy="2511287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466" y="1491992"/>
            <a:ext cx="2373134" cy="249691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033" y="283172"/>
            <a:ext cx="2448445" cy="2410841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4896" y="266020"/>
            <a:ext cx="2496010" cy="2424815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0391" y="1369844"/>
            <a:ext cx="2593550" cy="261906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0391" y="4094922"/>
            <a:ext cx="2339291" cy="252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344" y="2836609"/>
            <a:ext cx="2612111" cy="181074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17" y="4121426"/>
            <a:ext cx="2361295" cy="2511287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466" y="1491992"/>
            <a:ext cx="2373134" cy="249691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033" y="283172"/>
            <a:ext cx="2448445" cy="2410841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4896" y="266020"/>
            <a:ext cx="2496010" cy="2424815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0391" y="1369844"/>
            <a:ext cx="2593550" cy="261906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0391" y="4094922"/>
            <a:ext cx="2339291" cy="252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2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8792172" y="739168"/>
            <a:ext cx="2557669" cy="243684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9244102" y="4763632"/>
            <a:ext cx="1653811" cy="157568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854" t="54477" r="14271"/>
          <a:stretch/>
        </p:blipFill>
        <p:spPr>
          <a:xfrm>
            <a:off x="-1" y="3096527"/>
            <a:ext cx="1371329" cy="1869079"/>
          </a:xfrm>
          <a:prstGeom prst="rect">
            <a:avLst/>
          </a:prstGeom>
        </p:spPr>
      </p:pic>
      <p:sp>
        <p:nvSpPr>
          <p:cNvPr id="8" name="Afgeronde rechthoek 7"/>
          <p:cNvSpPr/>
          <p:nvPr/>
        </p:nvSpPr>
        <p:spPr>
          <a:xfrm>
            <a:off x="3128907" y="5164990"/>
            <a:ext cx="5719883" cy="1239274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>
                <a:solidFill>
                  <a:schemeClr val="bg1"/>
                </a:solidFill>
                <a:latin typeface="Myriad Pro" charset="0"/>
                <a:ea typeface="Myriad Pro" charset="0"/>
                <a:cs typeface="Myriad Pro" charset="0"/>
              </a:rPr>
              <a:t>Het BAAS platform </a:t>
            </a:r>
          </a:p>
          <a:p>
            <a:pPr algn="ctr"/>
            <a:r>
              <a:rPr lang="nl-NL" sz="2000" err="1">
                <a:solidFill>
                  <a:schemeClr val="bg1"/>
                </a:solidFill>
                <a:ea typeface="Myriad Pro" charset="0"/>
                <a:cs typeface="Myriad Pro" charset="0"/>
              </a:rPr>
              <a:t>Channels</a:t>
            </a:r>
            <a:r>
              <a:rPr lang="nl-NL" sz="2000">
                <a:solidFill>
                  <a:schemeClr val="bg1"/>
                </a:solidFill>
                <a:ea typeface="Myriad Pro" charset="0"/>
                <a:cs typeface="Myriad Pro" charset="0"/>
              </a:rPr>
              <a:t>, </a:t>
            </a:r>
            <a:r>
              <a:rPr lang="nl-NL" sz="2000" err="1">
                <a:solidFill>
                  <a:schemeClr val="bg1"/>
                </a:solidFill>
                <a:ea typeface="Myriad Pro" charset="0"/>
                <a:cs typeface="Myriad Pro" charset="0"/>
              </a:rPr>
              <a:t>languages</a:t>
            </a:r>
            <a:r>
              <a:rPr lang="nl-NL" sz="2000">
                <a:solidFill>
                  <a:schemeClr val="bg1"/>
                </a:solidFill>
                <a:ea typeface="Myriad Pro" charset="0"/>
                <a:cs typeface="Myriad Pro" charset="0"/>
              </a:rPr>
              <a:t>, </a:t>
            </a:r>
            <a:r>
              <a:rPr lang="nl-NL" sz="2000" err="1">
                <a:solidFill>
                  <a:schemeClr val="bg1"/>
                </a:solidFill>
                <a:ea typeface="Myriad Pro" charset="0"/>
                <a:cs typeface="Myriad Pro" charset="0"/>
              </a:rPr>
              <a:t>personalities</a:t>
            </a:r>
            <a:r>
              <a:rPr lang="nl-NL" sz="2000">
                <a:solidFill>
                  <a:schemeClr val="bg1"/>
                </a:solidFill>
                <a:ea typeface="Myriad Pro" charset="0"/>
                <a:cs typeface="Myriad Pro" charset="0"/>
              </a:rPr>
              <a:t>, </a:t>
            </a:r>
          </a:p>
          <a:p>
            <a:pPr algn="ctr"/>
            <a:r>
              <a:rPr lang="nl-NL" sz="2000" err="1">
                <a:solidFill>
                  <a:schemeClr val="bg1"/>
                </a:solidFill>
                <a:ea typeface="Myriad Pro" charset="0"/>
                <a:cs typeface="Myriad Pro" charset="0"/>
              </a:rPr>
              <a:t>tones</a:t>
            </a:r>
            <a:r>
              <a:rPr lang="nl-NL" sz="2000">
                <a:solidFill>
                  <a:schemeClr val="bg1"/>
                </a:solidFill>
                <a:ea typeface="Myriad Pro" charset="0"/>
                <a:cs typeface="Myriad Pro" charset="0"/>
              </a:rPr>
              <a:t> &amp; </a:t>
            </a:r>
            <a:r>
              <a:rPr lang="nl-NL" sz="2000" err="1">
                <a:solidFill>
                  <a:schemeClr val="bg1"/>
                </a:solidFill>
                <a:ea typeface="Myriad Pro" charset="0"/>
                <a:cs typeface="Myriad Pro" charset="0"/>
              </a:rPr>
              <a:t>voices</a:t>
            </a:r>
            <a:r>
              <a:rPr lang="nl-NL" sz="2000">
                <a:solidFill>
                  <a:schemeClr val="bg1"/>
                </a:solidFill>
                <a:ea typeface="Myriad Pro" charset="0"/>
                <a:cs typeface="Myriad Pro" charset="0"/>
              </a:rPr>
              <a:t>, </a:t>
            </a:r>
            <a:r>
              <a:rPr lang="mr-IN" sz="2000">
                <a:solidFill>
                  <a:schemeClr val="bg1"/>
                </a:solidFill>
                <a:ea typeface="Myriad Pro" charset="0"/>
                <a:cs typeface="Myriad Pro" charset="0"/>
              </a:rPr>
              <a:t>…</a:t>
            </a:r>
            <a:endParaRPr lang="nl-NL" sz="2000">
              <a:solidFill>
                <a:schemeClr val="bg1"/>
              </a:solidFill>
              <a:ea typeface="Myriad Pro" charset="0"/>
              <a:cs typeface="Myriad Pro" charset="0"/>
            </a:endParaRPr>
          </a:p>
        </p:txBody>
      </p:sp>
      <p:sp>
        <p:nvSpPr>
          <p:cNvPr id="9" name="Afgeronde rechthoek 8"/>
          <p:cNvSpPr/>
          <p:nvPr/>
        </p:nvSpPr>
        <p:spPr>
          <a:xfrm>
            <a:off x="3128906" y="4516270"/>
            <a:ext cx="5719883" cy="559034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>
                <a:latin typeface="Myriad Pro" charset="0"/>
                <a:ea typeface="Myriad Pro" charset="0"/>
                <a:cs typeface="Myriad Pro" charset="0"/>
              </a:rPr>
              <a:t>‘Small Talk’ kennis</a:t>
            </a:r>
          </a:p>
        </p:txBody>
      </p:sp>
      <p:grpSp>
        <p:nvGrpSpPr>
          <p:cNvPr id="23" name="Groeperen 22"/>
          <p:cNvGrpSpPr/>
          <p:nvPr/>
        </p:nvGrpSpPr>
        <p:grpSpPr>
          <a:xfrm>
            <a:off x="3128907" y="2884371"/>
            <a:ext cx="5242805" cy="870684"/>
            <a:chOff x="3128907" y="2884371"/>
            <a:chExt cx="5242805" cy="870684"/>
          </a:xfrm>
        </p:grpSpPr>
        <p:sp>
          <p:nvSpPr>
            <p:cNvPr id="10" name="Afgeronde rechthoek 9"/>
            <p:cNvSpPr/>
            <p:nvPr/>
          </p:nvSpPr>
          <p:spPr>
            <a:xfrm>
              <a:off x="3128907" y="2884371"/>
              <a:ext cx="2022527" cy="870684"/>
            </a:xfrm>
            <a:prstGeom prst="roundRect">
              <a:avLst/>
            </a:prstGeom>
            <a:solidFill>
              <a:srgbClr val="D48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000">
                  <a:latin typeface="Myriad Pro" charset="0"/>
                  <a:ea typeface="Myriad Pro" charset="0"/>
                  <a:cs typeface="Myriad Pro" charset="0"/>
                </a:rPr>
                <a:t>Eigen ’HR’ </a:t>
              </a:r>
            </a:p>
            <a:p>
              <a:pPr algn="ctr"/>
              <a:r>
                <a:rPr lang="nl-NL" sz="2000">
                  <a:latin typeface="Myriad Pro" charset="0"/>
                  <a:ea typeface="Myriad Pro" charset="0"/>
                  <a:cs typeface="Myriad Pro" charset="0"/>
                </a:rPr>
                <a:t>kennis</a:t>
              </a:r>
            </a:p>
          </p:txBody>
        </p:sp>
        <p:sp>
          <p:nvSpPr>
            <p:cNvPr id="11" name="Afgeronde rechthoek 10"/>
            <p:cNvSpPr/>
            <p:nvPr/>
          </p:nvSpPr>
          <p:spPr>
            <a:xfrm>
              <a:off x="5271662" y="2884371"/>
              <a:ext cx="2022527" cy="870684"/>
            </a:xfrm>
            <a:prstGeom prst="roundRect">
              <a:avLst/>
            </a:prstGeom>
            <a:solidFill>
              <a:srgbClr val="2933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000">
                  <a:latin typeface="Myriad Pro" charset="0"/>
                  <a:ea typeface="Myriad Pro" charset="0"/>
                  <a:cs typeface="Myriad Pro" charset="0"/>
                </a:rPr>
                <a:t>Eigen ’IT’ </a:t>
              </a:r>
            </a:p>
            <a:p>
              <a:pPr algn="ctr"/>
              <a:r>
                <a:rPr lang="nl-NL" sz="2000">
                  <a:latin typeface="Myriad Pro" charset="0"/>
                  <a:ea typeface="Myriad Pro" charset="0"/>
                  <a:cs typeface="Myriad Pro" charset="0"/>
                </a:rPr>
                <a:t>kennis</a:t>
              </a:r>
            </a:p>
          </p:txBody>
        </p:sp>
        <p:sp>
          <p:nvSpPr>
            <p:cNvPr id="12" name="Afgeronde rechthoek 11"/>
            <p:cNvSpPr/>
            <p:nvPr/>
          </p:nvSpPr>
          <p:spPr>
            <a:xfrm>
              <a:off x="7436825" y="2884371"/>
              <a:ext cx="934887" cy="870684"/>
            </a:xfrm>
            <a:prstGeom prst="roundRect">
              <a:avLst/>
            </a:prstGeom>
            <a:solidFill>
              <a:srgbClr val="6624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2000">
                  <a:latin typeface="Myriad Pro" charset="0"/>
                  <a:ea typeface="Myriad Pro" charset="0"/>
                  <a:cs typeface="Myriad Pro" charset="0"/>
                </a:rPr>
                <a:t>Meer</a:t>
              </a:r>
              <a:r>
                <a:rPr lang="mr-IN" sz="2000">
                  <a:latin typeface="Myriad Pro" charset="0"/>
                  <a:ea typeface="Myriad Pro" charset="0"/>
                  <a:cs typeface="Myriad Pro" charset="0"/>
                </a:rPr>
                <a:t>…</a:t>
              </a:r>
              <a:endParaRPr lang="nl-NL" sz="2000">
                <a:latin typeface="Myriad Pro" charset="0"/>
                <a:ea typeface="Myriad Pro" charset="0"/>
                <a:cs typeface="Myriad Pro" charset="0"/>
              </a:endParaRPr>
            </a:p>
          </p:txBody>
        </p:sp>
      </p:grp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750" l="10000" r="90000">
                        <a14:foregroundMark x1="76797" y1="66250" x2="76797" y2="66250"/>
                        <a14:foregroundMark x1="71250" y1="92938" x2="71250" y2="92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7" t="54477" r="14271"/>
          <a:stretch/>
        </p:blipFill>
        <p:spPr>
          <a:xfrm>
            <a:off x="2037721" y="1040510"/>
            <a:ext cx="1055161" cy="1005314"/>
          </a:xfrm>
          <a:prstGeom prst="rect">
            <a:avLst/>
          </a:prstGeom>
        </p:spPr>
      </p:pic>
      <p:grpSp>
        <p:nvGrpSpPr>
          <p:cNvPr id="22" name="Groeperen 21"/>
          <p:cNvGrpSpPr/>
          <p:nvPr/>
        </p:nvGrpSpPr>
        <p:grpSpPr>
          <a:xfrm>
            <a:off x="3114100" y="-318599"/>
            <a:ext cx="5642873" cy="3301641"/>
            <a:chOff x="3610517" y="-318822"/>
            <a:chExt cx="5146456" cy="3011188"/>
          </a:xfrm>
        </p:grpSpPr>
        <p:pic>
          <p:nvPicPr>
            <p:cNvPr id="13" name="Afbeelding 12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44"/>
            <a:stretch/>
          </p:blipFill>
          <p:spPr>
            <a:xfrm>
              <a:off x="3610517" y="581823"/>
              <a:ext cx="3322289" cy="2017374"/>
            </a:xfrm>
            <a:prstGeom prst="rect">
              <a:avLst/>
            </a:prstGeom>
          </p:spPr>
        </p:pic>
        <p:grpSp>
          <p:nvGrpSpPr>
            <p:cNvPr id="14" name="Groeperen 13"/>
            <p:cNvGrpSpPr/>
            <p:nvPr/>
          </p:nvGrpSpPr>
          <p:grpSpPr>
            <a:xfrm>
              <a:off x="5462271" y="411525"/>
              <a:ext cx="3294702" cy="1485422"/>
              <a:chOff x="4127327" y="598756"/>
              <a:chExt cx="4841419" cy="2182762"/>
            </a:xfrm>
          </p:grpSpPr>
          <p:sp>
            <p:nvSpPr>
              <p:cNvPr id="15" name="Afgeronde rechthoek 14"/>
              <p:cNvSpPr/>
              <p:nvPr/>
            </p:nvSpPr>
            <p:spPr>
              <a:xfrm>
                <a:off x="5006607" y="598756"/>
                <a:ext cx="3672867" cy="1080052"/>
              </a:xfrm>
              <a:prstGeom prst="roundRect">
                <a:avLst/>
              </a:prstGeom>
              <a:solidFill>
                <a:srgbClr val="66248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6" name="Boog 15"/>
              <p:cNvSpPr/>
              <p:nvPr/>
            </p:nvSpPr>
            <p:spPr>
              <a:xfrm rot="18101106">
                <a:off x="3688351" y="1430093"/>
                <a:ext cx="1790401" cy="912450"/>
              </a:xfrm>
              <a:prstGeom prst="arc">
                <a:avLst/>
              </a:prstGeom>
              <a:ln w="38100">
                <a:solidFill>
                  <a:srgbClr val="662483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7" name="Tekstvak 16"/>
              <p:cNvSpPr txBox="1"/>
              <p:nvPr/>
            </p:nvSpPr>
            <p:spPr>
              <a:xfrm>
                <a:off x="5271457" y="832561"/>
                <a:ext cx="3697289" cy="5879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2000">
                    <a:solidFill>
                      <a:schemeClr val="bg1"/>
                    </a:solidFill>
                    <a:latin typeface="Myriad Pro" charset="0"/>
                    <a:ea typeface="Myriad Pro" charset="0"/>
                    <a:cs typeface="Myriad Pro" charset="0"/>
                  </a:rPr>
                  <a:t>Routine vragen</a:t>
                </a:r>
                <a:r>
                  <a:rPr lang="mr-IN" sz="2000">
                    <a:solidFill>
                      <a:schemeClr val="bg1"/>
                    </a:solidFill>
                    <a:latin typeface="Myriad Pro" charset="0"/>
                    <a:ea typeface="Myriad Pro" charset="0"/>
                    <a:cs typeface="Myriad Pro" charset="0"/>
                  </a:rPr>
                  <a:t>…</a:t>
                </a:r>
                <a:endParaRPr lang="nl-NL" sz="2000">
                  <a:solidFill>
                    <a:schemeClr val="bg1"/>
                  </a:solidFill>
                  <a:latin typeface="Myriad Pro" charset="0"/>
                  <a:ea typeface="Myriad Pro" charset="0"/>
                  <a:cs typeface="Myriad Pro" charset="0"/>
                </a:endParaRPr>
              </a:p>
            </p:txBody>
          </p:sp>
        </p:grpSp>
        <p:sp>
          <p:nvSpPr>
            <p:cNvPr id="20" name="Boog 19"/>
            <p:cNvSpPr/>
            <p:nvPr/>
          </p:nvSpPr>
          <p:spPr>
            <a:xfrm rot="5006473">
              <a:off x="4973685" y="-395928"/>
              <a:ext cx="3011188" cy="3165399"/>
            </a:xfrm>
            <a:prstGeom prst="arc">
              <a:avLst>
                <a:gd name="adj1" fmla="val 16200000"/>
                <a:gd name="adj2" fmla="val 19112139"/>
              </a:avLst>
            </a:prstGeom>
            <a:ln w="38100">
              <a:solidFill>
                <a:srgbClr val="662483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1" name="Afgeronde rechthoek 20"/>
          <p:cNvSpPr/>
          <p:nvPr/>
        </p:nvSpPr>
        <p:spPr>
          <a:xfrm>
            <a:off x="3128906" y="3867550"/>
            <a:ext cx="5719883" cy="559034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>
                <a:latin typeface="Myriad Pro" charset="0"/>
                <a:ea typeface="Myriad Pro" charset="0"/>
                <a:cs typeface="Myriad Pro" charset="0"/>
              </a:rPr>
              <a:t>Avatar &amp; naam</a:t>
            </a:r>
          </a:p>
        </p:txBody>
      </p:sp>
    </p:spTree>
    <p:extLst>
      <p:ext uri="{BB962C8B-B14F-4D97-AF65-F5344CB8AC3E}">
        <p14:creationId xmlns:p14="http://schemas.microsoft.com/office/powerpoint/2010/main" val="1827170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1" grpId="0" animBg="1"/>
    </p:bld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20FB8BF55A5B48B5F7CD65D4285757" ma:contentTypeVersion="2" ma:contentTypeDescription="Create a new document." ma:contentTypeScope="" ma:versionID="89a0d5972ea426192be646b5272d9613">
  <xsd:schema xmlns:xsd="http://www.w3.org/2001/XMLSchema" xmlns:xs="http://www.w3.org/2001/XMLSchema" xmlns:p="http://schemas.microsoft.com/office/2006/metadata/properties" xmlns:ns2="e0916b88-9a87-4702-8304-bc407dd64dea" targetNamespace="http://schemas.microsoft.com/office/2006/metadata/properties" ma:root="true" ma:fieldsID="5bf5796f7e054ff0048e7cb392a776eb" ns2:_="">
    <xsd:import namespace="e0916b88-9a87-4702-8304-bc407dd64d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916b88-9a87-4702-8304-bc407dd64d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73153E-01CF-46A1-9696-14A8C28598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916b88-9a87-4702-8304-bc407dd64d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DEF7B6-8A08-4AFA-BD01-5DF270E6F3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B24098-6506-414C-A167-6C655437B473}">
  <ds:schemaRefs>
    <ds:schemaRef ds:uri="http://schemas.microsoft.com/office/2006/metadata/properties"/>
    <ds:schemaRef ds:uri="http://purl.org/dc/elements/1.1/"/>
    <ds:schemaRef ds:uri="e0916b88-9a87-4702-8304-bc407dd64dea"/>
    <ds:schemaRef ds:uri="http://purl.org/dc/dcmitype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168</Words>
  <Application>Microsoft Macintosh PowerPoint</Application>
  <PresentationFormat>Breedbeeld</PresentationFormat>
  <Paragraphs>31</Paragraphs>
  <Slides>11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Myriad Pro</vt:lpstr>
      <vt:lpstr>Arial</vt:lpstr>
      <vt:lpstr>Office-thema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Office-gebruiker</cp:lastModifiedBy>
  <cp:revision>9</cp:revision>
  <dcterms:modified xsi:type="dcterms:W3CDTF">2017-12-11T15:21:49Z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0x0101003820FB8BF55A5B48B5F7CD65D4285757</vt:lpwstr>
  </property>
</Properties>
</file>

<file path=docProps/thumbnail.jpeg>
</file>